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94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4378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824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309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760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9369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456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4547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3909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6955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276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659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9522A-0FF8-4F6F-8AC2-976C8C04DD47}" type="datetimeFigureOut">
              <a:rPr lang="da-DK" smtClean="0"/>
              <a:t>21-03-2019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94706-784E-492C-93E2-AACC621A0C9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308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whiskyportal.com/regiondk.asp?RegionID=2&amp;Region=Skotland,+Speysid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WTKF Generalforsamling Marts 2019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err="1"/>
              <a:t>Adelphi</a:t>
            </a:r>
            <a:r>
              <a:rPr lang="da-DK" dirty="0"/>
              <a:t> Smagning</a:t>
            </a:r>
          </a:p>
        </p:txBody>
      </p:sp>
    </p:spTree>
    <p:extLst>
      <p:ext uri="{BB962C8B-B14F-4D97-AF65-F5344CB8AC3E}">
        <p14:creationId xmlns:p14="http://schemas.microsoft.com/office/powerpoint/2010/main" val="4108939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>
            <a:normAutofit/>
          </a:bodyPr>
          <a:lstStyle/>
          <a:p>
            <a:pPr algn="l"/>
            <a:r>
              <a:rPr lang="da-DK" dirty="0"/>
              <a:t>Bonus Malt……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75656"/>
            <a:ext cx="5266928" cy="4713387"/>
          </a:xfrm>
        </p:spPr>
        <p:txBody>
          <a:bodyPr>
            <a:normAutofit/>
          </a:bodyPr>
          <a:lstStyle/>
          <a:p>
            <a:r>
              <a:rPr lang="da-DK" sz="1600" dirty="0"/>
              <a:t>En lille lektion i at hjemme </a:t>
            </a:r>
            <a:r>
              <a:rPr lang="da-DK" sz="1600" dirty="0" err="1"/>
              <a:t>blending</a:t>
            </a:r>
            <a:r>
              <a:rPr lang="da-DK" sz="1600" dirty="0"/>
              <a:t> kan være yderst interessant….</a:t>
            </a:r>
          </a:p>
          <a:p>
            <a:endParaRPr lang="da-DK" sz="1600" dirty="0"/>
          </a:p>
          <a:p>
            <a:r>
              <a:rPr lang="da-DK" sz="1600" dirty="0"/>
              <a:t>Mikro andel – 3 flasker i en </a:t>
            </a:r>
            <a:r>
              <a:rPr lang="da-DK" sz="1600" dirty="0" err="1"/>
              <a:t>Orkney</a:t>
            </a:r>
            <a:r>
              <a:rPr lang="da-DK" sz="1600" dirty="0"/>
              <a:t> malt (Læs: </a:t>
            </a:r>
            <a:r>
              <a:rPr lang="da-DK" sz="1600" dirty="0" err="1"/>
              <a:t>Higland</a:t>
            </a:r>
            <a:r>
              <a:rPr lang="da-DK" sz="1600" dirty="0"/>
              <a:t> Park)</a:t>
            </a:r>
          </a:p>
          <a:p>
            <a:endParaRPr lang="da-DK" sz="1600" dirty="0"/>
          </a:p>
          <a:p>
            <a:r>
              <a:rPr lang="da-DK" sz="1600" dirty="0"/>
              <a:t>Den er god….</a:t>
            </a:r>
            <a:r>
              <a:rPr lang="da-DK" sz="1600" dirty="0" err="1"/>
              <a:t>meeen</a:t>
            </a:r>
            <a:r>
              <a:rPr lang="da-DK" sz="1600" dirty="0"/>
              <a:t> ung og en noget skrap sag, også selvom den vandes ned til 46%</a:t>
            </a:r>
          </a:p>
          <a:p>
            <a:endParaRPr lang="da-DK" sz="1600" dirty="0"/>
          </a:p>
          <a:p>
            <a:r>
              <a:rPr lang="da-DK" sz="1600" dirty="0"/>
              <a:t>Hvad gør en klog?</a:t>
            </a:r>
          </a:p>
          <a:p>
            <a:endParaRPr lang="da-DK" sz="1600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DBC04AB-4D0B-4900-91D1-4835762B8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76672"/>
            <a:ext cx="336111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0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>
            <a:normAutofit/>
          </a:bodyPr>
          <a:lstStyle/>
          <a:p>
            <a:pPr algn="l"/>
            <a:r>
              <a:rPr lang="da-DK" dirty="0"/>
              <a:t>Bonus Malt……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75656"/>
            <a:ext cx="5266928" cy="4713387"/>
          </a:xfrm>
        </p:spPr>
        <p:txBody>
          <a:bodyPr>
            <a:normAutofit/>
          </a:bodyPr>
          <a:lstStyle/>
          <a:p>
            <a:r>
              <a:rPr lang="da-DK" sz="1600" dirty="0"/>
              <a:t>Hvis nu man havde en malt på hylden der trængte til at få et løft i styrke, for at give den lidt mere </a:t>
            </a:r>
            <a:r>
              <a:rPr lang="da-DK" sz="1600" dirty="0" err="1"/>
              <a:t>karakter….Gerne</a:t>
            </a:r>
            <a:r>
              <a:rPr lang="da-DK" sz="1600" dirty="0"/>
              <a:t> en malt i samme stil og smagsnoter så det ikke stikker for meget af….</a:t>
            </a:r>
          </a:p>
          <a:p>
            <a:endParaRPr lang="da-DK" sz="1600" dirty="0"/>
          </a:p>
          <a:p>
            <a:r>
              <a:rPr lang="da-DK" sz="1600" dirty="0" err="1"/>
              <a:t>Talisker</a:t>
            </a:r>
            <a:r>
              <a:rPr lang="da-DK" sz="1600" dirty="0"/>
              <a:t> 10, god solid malt der har karakter men ville vinde gevaldigt ved at få et løft i ABV…..</a:t>
            </a:r>
          </a:p>
          <a:p>
            <a:endParaRPr lang="da-DK" sz="1600" dirty="0"/>
          </a:p>
          <a:p>
            <a:endParaRPr lang="da-DK" sz="1600" dirty="0"/>
          </a:p>
          <a:p>
            <a:endParaRPr lang="da-DK" sz="160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84C548F-1260-4DDF-B3AD-114EA05C1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692696"/>
            <a:ext cx="3206937" cy="496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5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>
            <a:normAutofit/>
          </a:bodyPr>
          <a:lstStyle/>
          <a:p>
            <a:pPr algn="l"/>
            <a:r>
              <a:rPr lang="da-DK" dirty="0"/>
              <a:t>Bonus Malt……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75656"/>
            <a:ext cx="4464496" cy="4713387"/>
          </a:xfrm>
        </p:spPr>
        <p:txBody>
          <a:bodyPr>
            <a:normAutofit/>
          </a:bodyPr>
          <a:lstStyle/>
          <a:p>
            <a:r>
              <a:rPr lang="da-DK" sz="1600" dirty="0"/>
              <a:t>PDI blend, ”Skye/</a:t>
            </a:r>
            <a:r>
              <a:rPr lang="da-DK" sz="1600" dirty="0" err="1"/>
              <a:t>Orkney</a:t>
            </a:r>
            <a:r>
              <a:rPr lang="da-DK" sz="1600" dirty="0"/>
              <a:t> 10 Års, December 2018”</a:t>
            </a:r>
          </a:p>
          <a:p>
            <a:endParaRPr lang="da-DK" sz="1600" dirty="0"/>
          </a:p>
          <a:p>
            <a:r>
              <a:rPr lang="da-DK" sz="1600" dirty="0"/>
              <a:t>Prøv det derhjemme – det er sjovt og kan løfte flasker man mere eller mindre har opgivet </a:t>
            </a:r>
          </a:p>
          <a:p>
            <a:endParaRPr lang="da-DK" sz="1600" dirty="0"/>
          </a:p>
          <a:p>
            <a:endParaRPr lang="da-DK" sz="1600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BB436A9-2C19-47CD-B70D-F72E1A24F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072306"/>
            <a:ext cx="3625941" cy="471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/>
              <a:t>Hvorfor </a:t>
            </a:r>
            <a:r>
              <a:rPr lang="da-DK" dirty="0" err="1"/>
              <a:t>Adelphi</a:t>
            </a:r>
            <a:r>
              <a:rPr lang="da-DK" dirty="0"/>
              <a:t>?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803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611560" y="1268760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Caol</a:t>
            </a:r>
            <a:r>
              <a:rPr lang="da-DK" dirty="0"/>
              <a:t> Ila Vertikal Smagning i Kolding </a:t>
            </a:r>
            <a:r>
              <a:rPr lang="da-DK" dirty="0" err="1"/>
              <a:t>Whiskylaug</a:t>
            </a:r>
            <a:r>
              <a:rPr lang="da-DK" dirty="0"/>
              <a:t> </a:t>
            </a:r>
            <a:r>
              <a:rPr lang="da-DK" dirty="0" err="1"/>
              <a:t>Dec</a:t>
            </a:r>
            <a:r>
              <a:rPr lang="da-DK" dirty="0"/>
              <a:t>’ 2018  - absolut bedste var </a:t>
            </a:r>
            <a:r>
              <a:rPr lang="da-DK" dirty="0" err="1"/>
              <a:t>Adelphi</a:t>
            </a:r>
            <a:r>
              <a:rPr lang="da-DK" dirty="0"/>
              <a:t> </a:t>
            </a:r>
            <a:r>
              <a:rPr lang="da-DK" dirty="0" err="1"/>
              <a:t>Caol</a:t>
            </a:r>
            <a:r>
              <a:rPr lang="da-DK" dirty="0"/>
              <a:t> Ila, selv med en Signatory 30 års i feltet….</a:t>
            </a:r>
          </a:p>
        </p:txBody>
      </p:sp>
      <p:sp>
        <p:nvSpPr>
          <p:cNvPr id="5" name="Ellipse 4"/>
          <p:cNvSpPr/>
          <p:nvPr/>
        </p:nvSpPr>
        <p:spPr>
          <a:xfrm>
            <a:off x="6444208" y="3068960"/>
            <a:ext cx="1368152" cy="30963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681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da-DK" dirty="0" err="1"/>
              <a:t>Adelphi</a:t>
            </a:r>
            <a:r>
              <a:rPr lang="da-DK" dirty="0"/>
              <a:t> – uafhængig aftapper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96752"/>
            <a:ext cx="5040295" cy="2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68960"/>
            <a:ext cx="6236628" cy="34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05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/>
              <a:t>Dagens Line up – Alle CS!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12606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da-D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6535549" cy="47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00" y="1196752"/>
            <a:ext cx="7065814" cy="507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83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/>
              <a:t>Breath</a:t>
            </a:r>
            <a:r>
              <a:rPr lang="da-DK" dirty="0"/>
              <a:t> of </a:t>
            </a:r>
            <a:r>
              <a:rPr lang="da-DK" dirty="0" err="1"/>
              <a:t>Speyside</a:t>
            </a:r>
            <a:r>
              <a:rPr lang="da-DK" dirty="0"/>
              <a:t> 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412776"/>
            <a:ext cx="5266928" cy="4713387"/>
          </a:xfrm>
        </p:spPr>
        <p:txBody>
          <a:bodyPr>
            <a:normAutofit/>
          </a:bodyPr>
          <a:lstStyle/>
          <a:p>
            <a:r>
              <a:rPr lang="da-DK" sz="1600" dirty="0"/>
              <a:t>Destilleri: </a:t>
            </a:r>
            <a:r>
              <a:rPr lang="da-DK" sz="1600" dirty="0" err="1"/>
              <a:t>Breath</a:t>
            </a:r>
            <a:r>
              <a:rPr lang="da-DK" sz="1600" dirty="0"/>
              <a:t> of </a:t>
            </a:r>
            <a:r>
              <a:rPr lang="da-DK" sz="1600" dirty="0" err="1"/>
              <a:t>Speyside</a:t>
            </a:r>
            <a:br>
              <a:rPr lang="da-DK" sz="1600" dirty="0"/>
            </a:br>
            <a:r>
              <a:rPr lang="da-DK" sz="1600" dirty="0"/>
              <a:t>Aftapper: </a:t>
            </a:r>
            <a:r>
              <a:rPr lang="da-DK" sz="1600" dirty="0" err="1"/>
              <a:t>Adelphi</a:t>
            </a:r>
            <a:r>
              <a:rPr lang="da-DK" sz="1600" dirty="0"/>
              <a:t> </a:t>
            </a:r>
            <a:r>
              <a:rPr lang="da-DK" sz="1600" dirty="0" err="1"/>
              <a:t>Selection</a:t>
            </a:r>
            <a:br>
              <a:rPr lang="da-DK" sz="1600" dirty="0"/>
            </a:br>
            <a:r>
              <a:rPr lang="da-DK" sz="1600" dirty="0"/>
              <a:t>Årgang: 2006/2017</a:t>
            </a:r>
            <a:br>
              <a:rPr lang="da-DK" sz="1600" dirty="0"/>
            </a:br>
            <a:r>
              <a:rPr lang="da-DK" sz="1600" dirty="0"/>
              <a:t>Alder: 10 år</a:t>
            </a:r>
            <a:br>
              <a:rPr lang="da-DK" sz="1600" dirty="0"/>
            </a:br>
            <a:r>
              <a:rPr lang="da-DK" sz="1600" dirty="0"/>
              <a:t>Type: Single </a:t>
            </a:r>
            <a:r>
              <a:rPr lang="da-DK" sz="1600" dirty="0" err="1"/>
              <a:t>Speyside</a:t>
            </a:r>
            <a:r>
              <a:rPr lang="da-DK" sz="1600" dirty="0"/>
              <a:t> Malt Whisky </a:t>
            </a:r>
            <a:br>
              <a:rPr lang="da-DK" sz="1600" dirty="0"/>
            </a:br>
            <a:r>
              <a:rPr lang="da-DK" sz="1600" dirty="0"/>
              <a:t>Fad nummer/type: First </a:t>
            </a:r>
            <a:r>
              <a:rPr lang="da-DK" sz="1600" dirty="0" err="1"/>
              <a:t>Fill</a:t>
            </a:r>
            <a:r>
              <a:rPr lang="da-DK" sz="1600" dirty="0"/>
              <a:t> Sherry Butt </a:t>
            </a:r>
            <a:r>
              <a:rPr lang="da-DK" sz="1600" dirty="0" err="1"/>
              <a:t>Cask</a:t>
            </a:r>
            <a:br>
              <a:rPr lang="da-DK" sz="1600" dirty="0"/>
            </a:br>
            <a:r>
              <a:rPr lang="da-DK" sz="1600" dirty="0" err="1"/>
              <a:t>Alc</a:t>
            </a:r>
            <a:r>
              <a:rPr lang="da-DK" sz="1600" dirty="0"/>
              <a:t>. styrke: 58,5 %</a:t>
            </a:r>
            <a:br>
              <a:rPr lang="da-DK" sz="1600" dirty="0"/>
            </a:br>
            <a:r>
              <a:rPr lang="da-DK" sz="1600" dirty="0"/>
              <a:t>Antal flasker: 536 stk. </a:t>
            </a:r>
            <a:br>
              <a:rPr lang="da-DK" sz="1600" dirty="0"/>
            </a:br>
            <a:r>
              <a:rPr lang="da-DK" sz="1600" dirty="0" err="1"/>
              <a:t>Un-chillfiltered</a:t>
            </a:r>
            <a:br>
              <a:rPr lang="da-DK" sz="1600" dirty="0"/>
            </a:br>
            <a:r>
              <a:rPr lang="da-DK" sz="1600" dirty="0"/>
              <a:t>Natural </a:t>
            </a:r>
            <a:r>
              <a:rPr lang="da-DK" sz="1600" dirty="0" err="1"/>
              <a:t>Colour</a:t>
            </a:r>
            <a:br>
              <a:rPr lang="da-DK" sz="1600" dirty="0"/>
            </a:br>
            <a:r>
              <a:rPr lang="da-DK" sz="1600" dirty="0"/>
              <a:t>Andet: </a:t>
            </a:r>
            <a:br>
              <a:rPr lang="da-DK" sz="1600" dirty="0"/>
            </a:br>
            <a:r>
              <a:rPr lang="da-DK" sz="1600" dirty="0"/>
              <a:t>70 cl.</a:t>
            </a:r>
          </a:p>
          <a:p>
            <a:r>
              <a:rPr lang="da-DK" sz="1600" dirty="0"/>
              <a:t>Pris : DKK 749.-</a:t>
            </a:r>
          </a:p>
          <a:p>
            <a:r>
              <a:rPr lang="da-DK" sz="1600" dirty="0">
                <a:hlinkClick r:id="rId2"/>
              </a:rPr>
              <a:t>Hmm hvad mon det kan være…</a:t>
            </a:r>
            <a:endParaRPr lang="da-DK" sz="1600" dirty="0"/>
          </a:p>
          <a:p>
            <a:pPr marL="0" indent="0">
              <a:buNone/>
            </a:pPr>
            <a:endParaRPr lang="da-DK" sz="1600" dirty="0"/>
          </a:p>
          <a:p>
            <a:endParaRPr lang="da-DK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4664"/>
            <a:ext cx="2080113" cy="606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544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/>
              <a:t>Arran</a:t>
            </a:r>
            <a:r>
              <a:rPr lang="da-DK" dirty="0"/>
              <a:t> </a:t>
            </a:r>
            <a:r>
              <a:rPr lang="da-DK" dirty="0" err="1"/>
              <a:t>Adelphi</a:t>
            </a:r>
            <a:r>
              <a:rPr lang="da-DK" dirty="0"/>
              <a:t> </a:t>
            </a:r>
            <a:r>
              <a:rPr lang="da-DK" dirty="0" err="1"/>
              <a:t>selection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412776"/>
            <a:ext cx="5266928" cy="4713387"/>
          </a:xfrm>
        </p:spPr>
        <p:txBody>
          <a:bodyPr>
            <a:normAutofit/>
          </a:bodyPr>
          <a:lstStyle/>
          <a:p>
            <a:r>
              <a:rPr lang="da-DK" sz="1600" dirty="0"/>
              <a:t>Destilleri: </a:t>
            </a:r>
            <a:r>
              <a:rPr lang="da-DK" sz="1600" dirty="0" err="1"/>
              <a:t>Arran</a:t>
            </a:r>
            <a:br>
              <a:rPr lang="da-DK" sz="1600" dirty="0"/>
            </a:br>
            <a:r>
              <a:rPr lang="da-DK" sz="1600" dirty="0"/>
              <a:t>Aftapper: </a:t>
            </a:r>
            <a:r>
              <a:rPr lang="da-DK" sz="1600" dirty="0" err="1"/>
              <a:t>Adelphi</a:t>
            </a:r>
            <a:br>
              <a:rPr lang="da-DK" sz="1600" dirty="0"/>
            </a:br>
            <a:r>
              <a:rPr lang="da-DK" sz="1600" dirty="0"/>
              <a:t>Årgang: </a:t>
            </a:r>
            <a:r>
              <a:rPr lang="da-DK" sz="1600" dirty="0" err="1"/>
              <a:t>Distilled</a:t>
            </a:r>
            <a:r>
              <a:rPr lang="da-DK" sz="1600" dirty="0"/>
              <a:t>: 10/05/2005 </a:t>
            </a:r>
            <a:r>
              <a:rPr lang="da-DK" sz="1600" dirty="0" err="1"/>
              <a:t>Bottled</a:t>
            </a:r>
            <a:r>
              <a:rPr lang="da-DK" sz="1600" dirty="0"/>
              <a:t>: 27/03/2017</a:t>
            </a:r>
            <a:br>
              <a:rPr lang="da-DK" sz="1600" dirty="0"/>
            </a:br>
            <a:r>
              <a:rPr lang="da-DK" sz="1600" dirty="0"/>
              <a:t>Alder: 11 år</a:t>
            </a:r>
            <a:br>
              <a:rPr lang="da-DK" sz="1600" dirty="0"/>
            </a:br>
            <a:r>
              <a:rPr lang="da-DK" sz="1600" dirty="0"/>
              <a:t>Type: Single Malt Whisky </a:t>
            </a:r>
            <a:br>
              <a:rPr lang="da-DK" sz="1600" dirty="0"/>
            </a:br>
            <a:r>
              <a:rPr lang="da-DK" sz="1600" dirty="0"/>
              <a:t>Fad nummer/type: </a:t>
            </a:r>
            <a:r>
              <a:rPr lang="da-DK" sz="1600" dirty="0" err="1"/>
              <a:t>Cask</a:t>
            </a:r>
            <a:r>
              <a:rPr lang="da-DK" sz="1600" dirty="0"/>
              <a:t> No. 800012</a:t>
            </a:r>
            <a:br>
              <a:rPr lang="da-DK" sz="1600" dirty="0"/>
            </a:br>
            <a:r>
              <a:rPr lang="da-DK" sz="1600" dirty="0" err="1"/>
              <a:t>Alc</a:t>
            </a:r>
            <a:r>
              <a:rPr lang="da-DK" sz="1600" dirty="0"/>
              <a:t>. styrke: 54,3%</a:t>
            </a:r>
            <a:br>
              <a:rPr lang="da-DK" sz="1600" dirty="0"/>
            </a:br>
            <a:r>
              <a:rPr lang="da-DK" sz="1600" dirty="0"/>
              <a:t>Antal flasker: 36 flasker </a:t>
            </a:r>
            <a:r>
              <a:rPr lang="da-DK" sz="1600" dirty="0" err="1"/>
              <a:t>Ekslusivt</a:t>
            </a:r>
            <a:r>
              <a:rPr lang="da-DK" sz="1600" dirty="0"/>
              <a:t> til Whisky.dk</a:t>
            </a:r>
            <a:br>
              <a:rPr lang="da-DK" sz="1600" dirty="0"/>
            </a:br>
            <a:r>
              <a:rPr lang="da-DK" sz="1600" dirty="0" err="1"/>
              <a:t>Un-chillfiltered</a:t>
            </a:r>
            <a:br>
              <a:rPr lang="da-DK" sz="1600" dirty="0"/>
            </a:br>
            <a:r>
              <a:rPr lang="da-DK" sz="1600" dirty="0"/>
              <a:t>Natural </a:t>
            </a:r>
            <a:r>
              <a:rPr lang="da-DK" sz="1600" dirty="0" err="1"/>
              <a:t>Colour</a:t>
            </a:r>
            <a:br>
              <a:rPr lang="da-DK" sz="1600" dirty="0"/>
            </a:br>
            <a:r>
              <a:rPr lang="da-DK" sz="1600" dirty="0"/>
              <a:t>Andet: </a:t>
            </a:r>
            <a:r>
              <a:rPr lang="da-DK" sz="1600" dirty="0" err="1"/>
              <a:t>Adelphi</a:t>
            </a:r>
            <a:r>
              <a:rPr lang="da-DK" sz="1600" dirty="0"/>
              <a:t> Club Denmark</a:t>
            </a:r>
            <a:br>
              <a:rPr lang="da-DK" sz="1600" dirty="0"/>
            </a:br>
            <a:r>
              <a:rPr lang="da-DK" sz="1600" dirty="0"/>
              <a:t>70 cl.</a:t>
            </a:r>
          </a:p>
          <a:p>
            <a:r>
              <a:rPr lang="da-DK" sz="1600" dirty="0"/>
              <a:t>Pris DKK 699.-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22535"/>
            <a:ext cx="1685816" cy="561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5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The Glover by Adelphi 18 </a:t>
            </a:r>
            <a:r>
              <a:rPr lang="en-US" dirty="0" err="1"/>
              <a:t>år</a:t>
            </a:r>
            <a:r>
              <a:rPr lang="en-US" dirty="0"/>
              <a:t>, </a:t>
            </a:r>
            <a:r>
              <a:rPr lang="en-US" dirty="0" err="1"/>
              <a:t>blanding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Japansk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Skotsk</a:t>
            </a:r>
            <a:r>
              <a:rPr lang="en-US" dirty="0"/>
              <a:t> Malt Whisky </a:t>
            </a:r>
            <a:br>
              <a:rPr lang="en-US" b="1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412776"/>
            <a:ext cx="4618856" cy="4824536"/>
          </a:xfrm>
        </p:spPr>
        <p:txBody>
          <a:bodyPr>
            <a:normAutofit/>
          </a:bodyPr>
          <a:lstStyle/>
          <a:p>
            <a:r>
              <a:rPr lang="da-DK" sz="1600" dirty="0"/>
              <a:t>Destilleri: The </a:t>
            </a:r>
            <a:r>
              <a:rPr lang="da-DK" sz="1600" dirty="0" err="1"/>
              <a:t>Glover</a:t>
            </a:r>
            <a:r>
              <a:rPr lang="da-DK" sz="1600" dirty="0"/>
              <a:t> by </a:t>
            </a:r>
            <a:r>
              <a:rPr lang="da-DK" sz="1600" dirty="0" err="1"/>
              <a:t>Adelphi</a:t>
            </a:r>
            <a:br>
              <a:rPr lang="da-DK" sz="1600" dirty="0"/>
            </a:br>
            <a:r>
              <a:rPr lang="da-DK" sz="1600" dirty="0"/>
              <a:t>Aftapper: </a:t>
            </a:r>
            <a:r>
              <a:rPr lang="da-DK" sz="1600" dirty="0" err="1"/>
              <a:t>Adelphi</a:t>
            </a:r>
            <a:br>
              <a:rPr lang="da-DK" sz="1600" dirty="0"/>
            </a:br>
            <a:r>
              <a:rPr lang="da-DK" sz="1600" dirty="0"/>
              <a:t>Alder: 18 år</a:t>
            </a:r>
            <a:br>
              <a:rPr lang="da-DK" sz="1600" dirty="0"/>
            </a:br>
            <a:r>
              <a:rPr lang="da-DK" sz="1600" dirty="0"/>
              <a:t>Type: Fusion of </a:t>
            </a:r>
            <a:r>
              <a:rPr lang="da-DK" sz="1600" dirty="0" err="1"/>
              <a:t>Japanese</a:t>
            </a:r>
            <a:r>
              <a:rPr lang="da-DK" sz="1600" dirty="0"/>
              <a:t> and </a:t>
            </a:r>
            <a:r>
              <a:rPr lang="da-DK" sz="1600" dirty="0" err="1"/>
              <a:t>Scotch</a:t>
            </a:r>
            <a:r>
              <a:rPr lang="da-DK" sz="1600" dirty="0"/>
              <a:t> Malt Whisky</a:t>
            </a:r>
            <a:br>
              <a:rPr lang="da-DK" sz="1600" dirty="0"/>
            </a:br>
            <a:r>
              <a:rPr lang="da-DK" sz="1600" dirty="0"/>
              <a:t>Fad nummer/type: -</a:t>
            </a:r>
            <a:br>
              <a:rPr lang="da-DK" sz="1600" dirty="0"/>
            </a:br>
            <a:r>
              <a:rPr lang="da-DK" sz="1600" dirty="0" err="1"/>
              <a:t>Alc</a:t>
            </a:r>
            <a:r>
              <a:rPr lang="da-DK" sz="1600" dirty="0"/>
              <a:t>. styrke: 49,2 %</a:t>
            </a:r>
            <a:br>
              <a:rPr lang="da-DK" sz="1600" dirty="0"/>
            </a:br>
            <a:r>
              <a:rPr lang="da-DK" sz="1600" dirty="0"/>
              <a:t>Antal flasker: 1406 flasker </a:t>
            </a:r>
            <a:br>
              <a:rPr lang="da-DK" sz="1600" dirty="0"/>
            </a:br>
            <a:r>
              <a:rPr lang="da-DK" sz="1600" dirty="0" err="1"/>
              <a:t>Un</a:t>
            </a:r>
            <a:r>
              <a:rPr lang="da-DK" sz="1600" dirty="0"/>
              <a:t>-chillfiltered</a:t>
            </a:r>
            <a:br>
              <a:rPr lang="da-DK" sz="1600" dirty="0"/>
            </a:br>
            <a:r>
              <a:rPr lang="da-DK" sz="1600" dirty="0"/>
              <a:t>Natural </a:t>
            </a:r>
            <a:r>
              <a:rPr lang="da-DK" sz="1600" dirty="0" err="1"/>
              <a:t>Colour</a:t>
            </a:r>
            <a:br>
              <a:rPr lang="da-DK" sz="1600" dirty="0"/>
            </a:br>
            <a:r>
              <a:rPr lang="da-DK" sz="1600" dirty="0"/>
              <a:t>Andet:</a:t>
            </a:r>
            <a:br>
              <a:rPr lang="da-DK" sz="1600" dirty="0"/>
            </a:br>
            <a:r>
              <a:rPr lang="da-DK" sz="1600" dirty="0"/>
              <a:t>70 cl.</a:t>
            </a:r>
          </a:p>
          <a:p>
            <a:r>
              <a:rPr lang="da-DK" sz="1700" dirty="0">
                <a:latin typeface="Calibri (Tekst)"/>
              </a:rPr>
              <a:t>Denne 18-års blended malt indeholder whisky fra </a:t>
            </a:r>
            <a:r>
              <a:rPr lang="da-DK" sz="1700" dirty="0" err="1">
                <a:latin typeface="Calibri (Tekst)"/>
              </a:rPr>
              <a:t>Hanyu</a:t>
            </a:r>
            <a:r>
              <a:rPr lang="da-DK" sz="1700" dirty="0">
                <a:latin typeface="Calibri (Tekst)"/>
              </a:rPr>
              <a:t> i Japan og </a:t>
            </a:r>
            <a:r>
              <a:rPr lang="da-DK" sz="1700" dirty="0" err="1">
                <a:latin typeface="Calibri (Tekst)"/>
              </a:rPr>
              <a:t>Longmorn</a:t>
            </a:r>
            <a:r>
              <a:rPr lang="da-DK" sz="1700" dirty="0">
                <a:latin typeface="Calibri (Tekst)"/>
              </a:rPr>
              <a:t> og Glen </a:t>
            </a:r>
            <a:r>
              <a:rPr lang="da-DK" sz="1700" dirty="0" err="1">
                <a:latin typeface="Calibri (Tekst)"/>
              </a:rPr>
              <a:t>Garioch</a:t>
            </a:r>
            <a:r>
              <a:rPr lang="da-DK" sz="1700" dirty="0">
                <a:latin typeface="Calibri (Tekst)"/>
              </a:rPr>
              <a:t> fra Skotland</a:t>
            </a:r>
          </a:p>
          <a:p>
            <a:r>
              <a:rPr lang="da-DK" sz="1600" dirty="0"/>
              <a:t>Pris DKK 1179.-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24744"/>
            <a:ext cx="3869994" cy="564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177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a-DK" dirty="0" err="1"/>
              <a:t>Caol</a:t>
            </a:r>
            <a:r>
              <a:rPr lang="da-DK" dirty="0"/>
              <a:t> Ila 2003/2006 </a:t>
            </a:r>
            <a:r>
              <a:rPr lang="da-DK" dirty="0" err="1"/>
              <a:t>Adelphi</a:t>
            </a:r>
            <a:br>
              <a:rPr lang="da-DK" dirty="0"/>
            </a:br>
            <a:r>
              <a:rPr lang="da-DK" dirty="0" err="1"/>
              <a:t>Selection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412776"/>
            <a:ext cx="5266928" cy="4713387"/>
          </a:xfrm>
        </p:spPr>
        <p:txBody>
          <a:bodyPr>
            <a:normAutofit/>
          </a:bodyPr>
          <a:lstStyle/>
          <a:p>
            <a:r>
              <a:rPr lang="en-US" sz="1600" dirty="0"/>
              <a:t>Bottler Adelphi Distillery Limited</a:t>
            </a:r>
          </a:p>
          <a:p>
            <a:pPr marL="400050" lvl="1" indent="0">
              <a:buNone/>
            </a:pPr>
            <a:r>
              <a:rPr lang="en-US" sz="1600" dirty="0"/>
              <a:t>Distillery / brand </a:t>
            </a:r>
            <a:r>
              <a:rPr lang="en-US" sz="1600" dirty="0" err="1"/>
              <a:t>Caol</a:t>
            </a:r>
            <a:r>
              <a:rPr lang="en-US" sz="1600" dirty="0"/>
              <a:t> Ila</a:t>
            </a:r>
          </a:p>
          <a:p>
            <a:pPr marL="400050" lvl="1" indent="0">
              <a:buNone/>
            </a:pPr>
            <a:r>
              <a:rPr lang="en-US" sz="1600" dirty="0"/>
              <a:t>Range Adelphi Selection</a:t>
            </a:r>
          </a:p>
          <a:p>
            <a:pPr marL="400050" lvl="1" indent="0">
              <a:buNone/>
            </a:pPr>
            <a:r>
              <a:rPr lang="en-US" sz="1600" dirty="0"/>
              <a:t>Region Islay</a:t>
            </a:r>
          </a:p>
          <a:p>
            <a:pPr marL="400050" lvl="1" indent="0">
              <a:buNone/>
            </a:pPr>
            <a:r>
              <a:rPr lang="en-US" sz="1600" dirty="0"/>
              <a:t>Content Size 0.7 liter</a:t>
            </a:r>
          </a:p>
          <a:p>
            <a:pPr marL="400050" lvl="1" indent="0">
              <a:buNone/>
            </a:pPr>
            <a:r>
              <a:rPr lang="en-US" sz="1600" dirty="0"/>
              <a:t>Alcohol percentage 58.9%</a:t>
            </a:r>
          </a:p>
          <a:p>
            <a:pPr marL="400050" lvl="1" indent="0">
              <a:buNone/>
            </a:pPr>
            <a:r>
              <a:rPr lang="en-US" sz="1600" dirty="0"/>
              <a:t>Age 13 years</a:t>
            </a:r>
          </a:p>
          <a:p>
            <a:pPr marL="400050" lvl="1" indent="0">
              <a:buNone/>
            </a:pPr>
            <a:r>
              <a:rPr lang="en-US" sz="1600" dirty="0"/>
              <a:t>Distilled 2003 ,Bottled 2016</a:t>
            </a:r>
          </a:p>
          <a:p>
            <a:pPr marL="400050" lvl="1" indent="0">
              <a:buNone/>
            </a:pPr>
            <a:r>
              <a:rPr lang="en-US" sz="1600" dirty="0"/>
              <a:t>Cask number 301264</a:t>
            </a:r>
          </a:p>
          <a:p>
            <a:pPr marL="400050" lvl="1" indent="0">
              <a:buNone/>
            </a:pPr>
            <a:r>
              <a:rPr lang="en-US" sz="1600" dirty="0"/>
              <a:t>Number of bottles 280</a:t>
            </a:r>
          </a:p>
          <a:p>
            <a:r>
              <a:rPr lang="da-DK" sz="1600" dirty="0"/>
              <a:t>Pris DKK 899.-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32656"/>
            <a:ext cx="1816346" cy="637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157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da-DK" dirty="0" err="1"/>
              <a:t>Bruichladdich</a:t>
            </a:r>
            <a:r>
              <a:rPr lang="da-DK" dirty="0"/>
              <a:t> Port Charlotte 2003/2018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412776"/>
            <a:ext cx="5266928" cy="4713387"/>
          </a:xfrm>
        </p:spPr>
        <p:txBody>
          <a:bodyPr>
            <a:normAutofit/>
          </a:bodyPr>
          <a:lstStyle/>
          <a:p>
            <a:r>
              <a:rPr lang="da-DK" sz="1600" dirty="0"/>
              <a:t>Destilleri: </a:t>
            </a:r>
            <a:r>
              <a:rPr lang="da-DK" sz="1600" dirty="0" err="1"/>
              <a:t>Bruichladdich</a:t>
            </a:r>
            <a:r>
              <a:rPr lang="da-DK" sz="1600" dirty="0"/>
              <a:t> Port Charlotte</a:t>
            </a:r>
            <a:br>
              <a:rPr lang="da-DK" sz="1600" dirty="0"/>
            </a:br>
            <a:r>
              <a:rPr lang="da-DK" sz="1600" dirty="0"/>
              <a:t>Aftapper: </a:t>
            </a:r>
            <a:r>
              <a:rPr lang="da-DK" sz="1600" dirty="0" err="1"/>
              <a:t>Adelphi</a:t>
            </a:r>
            <a:br>
              <a:rPr lang="da-DK" sz="1600" dirty="0"/>
            </a:br>
            <a:r>
              <a:rPr lang="da-DK" sz="1600" dirty="0"/>
              <a:t>Årgang: </a:t>
            </a:r>
            <a:r>
              <a:rPr lang="da-DK" sz="1600" dirty="0" err="1"/>
              <a:t>Distilled</a:t>
            </a:r>
            <a:r>
              <a:rPr lang="da-DK" sz="1600" dirty="0"/>
              <a:t>: 16/07/2003 </a:t>
            </a:r>
            <a:r>
              <a:rPr lang="da-DK" sz="1600" dirty="0" err="1"/>
              <a:t>Bottled</a:t>
            </a:r>
            <a:r>
              <a:rPr lang="da-DK" sz="1600" dirty="0"/>
              <a:t>: 28/11/2018</a:t>
            </a:r>
            <a:br>
              <a:rPr lang="da-DK" sz="1600" dirty="0"/>
            </a:br>
            <a:r>
              <a:rPr lang="da-DK" sz="1600" dirty="0"/>
              <a:t>Alder: 15 år</a:t>
            </a:r>
            <a:br>
              <a:rPr lang="da-DK" sz="1600" dirty="0"/>
            </a:br>
            <a:r>
              <a:rPr lang="da-DK" sz="1600" dirty="0"/>
              <a:t>Type: Single Malt Whisky </a:t>
            </a:r>
            <a:br>
              <a:rPr lang="da-DK" sz="1600" dirty="0"/>
            </a:br>
            <a:r>
              <a:rPr lang="da-DK" sz="1600" dirty="0"/>
              <a:t>Fad nummer/type: </a:t>
            </a:r>
            <a:r>
              <a:rPr lang="da-DK" sz="1600" dirty="0" err="1"/>
              <a:t>Cask</a:t>
            </a:r>
            <a:r>
              <a:rPr lang="da-DK" sz="1600" dirty="0"/>
              <a:t> No. 782</a:t>
            </a:r>
            <a:br>
              <a:rPr lang="da-DK" sz="1600" dirty="0"/>
            </a:br>
            <a:r>
              <a:rPr lang="da-DK" sz="1600" dirty="0" err="1"/>
              <a:t>Alc</a:t>
            </a:r>
            <a:r>
              <a:rPr lang="da-DK" sz="1600" dirty="0"/>
              <a:t>. styrke: 57,7%</a:t>
            </a:r>
            <a:br>
              <a:rPr lang="da-DK" sz="1600" dirty="0"/>
            </a:br>
            <a:r>
              <a:rPr lang="da-DK" sz="1600" dirty="0"/>
              <a:t>Antal flasker: 301 flasker </a:t>
            </a:r>
            <a:br>
              <a:rPr lang="da-DK" sz="1600" dirty="0"/>
            </a:br>
            <a:r>
              <a:rPr lang="da-DK" sz="1600" dirty="0" err="1"/>
              <a:t>Un-chillfiltered</a:t>
            </a:r>
            <a:br>
              <a:rPr lang="da-DK" sz="1600" dirty="0"/>
            </a:br>
            <a:r>
              <a:rPr lang="da-DK" sz="1600" dirty="0"/>
              <a:t>Natural </a:t>
            </a:r>
            <a:r>
              <a:rPr lang="da-DK" sz="1600" dirty="0" err="1"/>
              <a:t>Colour</a:t>
            </a:r>
            <a:br>
              <a:rPr lang="da-DK" sz="1600" dirty="0"/>
            </a:br>
            <a:r>
              <a:rPr lang="da-DK" sz="1600" dirty="0"/>
              <a:t>Andet: </a:t>
            </a:r>
            <a:r>
              <a:rPr lang="da-DK" sz="1600" dirty="0" err="1"/>
              <a:t>Adelphi</a:t>
            </a:r>
            <a:r>
              <a:rPr lang="da-DK" sz="1600" dirty="0"/>
              <a:t> Club Denmark</a:t>
            </a:r>
            <a:br>
              <a:rPr lang="da-DK" sz="1600" dirty="0"/>
            </a:br>
            <a:r>
              <a:rPr lang="da-DK" sz="1600" dirty="0"/>
              <a:t>70 cl.</a:t>
            </a:r>
          </a:p>
          <a:p>
            <a:r>
              <a:rPr lang="da-DK" sz="1600" dirty="0"/>
              <a:t>Pris DKK 1199.-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9431"/>
            <a:ext cx="2341650" cy="647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908301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289</Words>
  <Application>Microsoft Office PowerPoint</Application>
  <PresentationFormat>Skærmshow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(Tekst)</vt:lpstr>
      <vt:lpstr>Kontortema</vt:lpstr>
      <vt:lpstr>WTKF Generalforsamling Marts 2019</vt:lpstr>
      <vt:lpstr>Hvorfor Adelphi?</vt:lpstr>
      <vt:lpstr>Adelphi – uafhængig aftapper</vt:lpstr>
      <vt:lpstr>Dagens Line up – Alle CS!</vt:lpstr>
      <vt:lpstr>Breath of Speyside </vt:lpstr>
      <vt:lpstr>Arran Adelphi selection</vt:lpstr>
      <vt:lpstr>The Glover by Adelphi 18 år, blanding af Japansk og Skotsk Malt Whisky  </vt:lpstr>
      <vt:lpstr>Caol Ila 2003/2006 Adelphi Selection</vt:lpstr>
      <vt:lpstr>Bruichladdich Port Charlotte 2003/2018 </vt:lpstr>
      <vt:lpstr>Bonus Malt……</vt:lpstr>
      <vt:lpstr>Bonus Malt……</vt:lpstr>
      <vt:lpstr>Bonus Malt……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WTKF Generalforsamling Marts 2019</dc:title>
  <dc:creator>Miriam</dc:creator>
  <cp:lastModifiedBy>Peter Diemer</cp:lastModifiedBy>
  <cp:revision>20</cp:revision>
  <dcterms:created xsi:type="dcterms:W3CDTF">2019-03-16T11:00:17Z</dcterms:created>
  <dcterms:modified xsi:type="dcterms:W3CDTF">2019-03-21T16:25:32Z</dcterms:modified>
</cp:coreProperties>
</file>