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8" r:id="rId4"/>
    <p:sldId id="257" r:id="rId5"/>
    <p:sldId id="264" r:id="rId6"/>
    <p:sldId id="260" r:id="rId7"/>
    <p:sldId id="265" r:id="rId8"/>
    <p:sldId id="261" r:id="rId9"/>
    <p:sldId id="266" r:id="rId10"/>
    <p:sldId id="262" r:id="rId11"/>
    <p:sldId id="267" r:id="rId12"/>
    <p:sldId id="263" r:id="rId13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1066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947F4-C594-4A8E-8665-7DB6DBE84AA4}" type="datetimeFigureOut">
              <a:rPr lang="da-DK" smtClean="0"/>
              <a:t>26-03-2018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4E150-304C-4C74-A287-7F04D37F097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8454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947F4-C594-4A8E-8665-7DB6DBE84AA4}" type="datetimeFigureOut">
              <a:rPr lang="da-DK" smtClean="0"/>
              <a:t>26-03-2018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4E150-304C-4C74-A287-7F04D37F097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46019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947F4-C594-4A8E-8665-7DB6DBE84AA4}" type="datetimeFigureOut">
              <a:rPr lang="da-DK" smtClean="0"/>
              <a:t>26-03-2018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4E150-304C-4C74-A287-7F04D37F097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73553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947F4-C594-4A8E-8665-7DB6DBE84AA4}" type="datetimeFigureOut">
              <a:rPr lang="da-DK" smtClean="0"/>
              <a:t>26-03-2018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4E150-304C-4C74-A287-7F04D37F097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44893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947F4-C594-4A8E-8665-7DB6DBE84AA4}" type="datetimeFigureOut">
              <a:rPr lang="da-DK" smtClean="0"/>
              <a:t>26-03-2018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4E150-304C-4C74-A287-7F04D37F097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17748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947F4-C594-4A8E-8665-7DB6DBE84AA4}" type="datetimeFigureOut">
              <a:rPr lang="da-DK" smtClean="0"/>
              <a:t>26-03-2018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4E150-304C-4C74-A287-7F04D37F097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25405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947F4-C594-4A8E-8665-7DB6DBE84AA4}" type="datetimeFigureOut">
              <a:rPr lang="da-DK" smtClean="0"/>
              <a:t>26-03-2018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4E150-304C-4C74-A287-7F04D37F097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71400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947F4-C594-4A8E-8665-7DB6DBE84AA4}" type="datetimeFigureOut">
              <a:rPr lang="da-DK" smtClean="0"/>
              <a:t>26-03-2018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4E150-304C-4C74-A287-7F04D37F097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3391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947F4-C594-4A8E-8665-7DB6DBE84AA4}" type="datetimeFigureOut">
              <a:rPr lang="da-DK" smtClean="0"/>
              <a:t>26-03-2018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4E150-304C-4C74-A287-7F04D37F097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1062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947F4-C594-4A8E-8665-7DB6DBE84AA4}" type="datetimeFigureOut">
              <a:rPr lang="da-DK" smtClean="0"/>
              <a:t>26-03-2018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4E150-304C-4C74-A287-7F04D37F097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84400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947F4-C594-4A8E-8665-7DB6DBE84AA4}" type="datetimeFigureOut">
              <a:rPr lang="da-DK" smtClean="0"/>
              <a:t>26-03-2018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4E150-304C-4C74-A287-7F04D37F097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91559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2947F4-C594-4A8E-8665-7DB6DBE84AA4}" type="datetimeFigureOut">
              <a:rPr lang="da-DK" smtClean="0"/>
              <a:t>26-03-2018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B4E150-304C-4C74-A287-7F04D37F097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4792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nicks.com.au/map-of-scotch-whisky-regions-distillery-locations-76.1578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nicks.com.au/map-of-scotch-whisky-regions-distillery-locations-76.1578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nicks.com.au/map-of-scotch-whisky-regions-distillery-locations-76.1578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nicks.com.au/map-of-scotch-whisky-regions-distillery-locations-76.1578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nicks.com.au/map-of-scotch-whisky-regions-distillery-locations-76.1578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youtube.com/watch?v=Dfl4RpmKlP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nicks.com.au/map-of-scotch-whisky-regions-distillery-locations-76.1578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7504" y="188640"/>
            <a:ext cx="4032448" cy="1152128"/>
          </a:xfrm>
        </p:spPr>
        <p:txBody>
          <a:bodyPr>
            <a:normAutofit/>
          </a:bodyPr>
          <a:lstStyle/>
          <a:p>
            <a:r>
              <a:rPr lang="da-DK" sz="4000" dirty="0" smtClean="0"/>
              <a:t>WTKF – Marts 18’</a:t>
            </a:r>
            <a:endParaRPr lang="da-DK" sz="4000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35496" y="1628800"/>
            <a:ext cx="4104456" cy="5029592"/>
          </a:xfrm>
        </p:spPr>
        <p:txBody>
          <a:bodyPr/>
          <a:lstStyle/>
          <a:p>
            <a:r>
              <a:rPr lang="da-DK" dirty="0" smtClean="0"/>
              <a:t>”Det bedste fra 2017”</a:t>
            </a:r>
            <a:endParaRPr lang="da-DK" dirty="0"/>
          </a:p>
        </p:txBody>
      </p:sp>
      <p:pic>
        <p:nvPicPr>
          <p:cNvPr id="3075" name="Picture 3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230228" y="1028183"/>
            <a:ext cx="6763088" cy="489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339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da-DK" sz="3200" dirty="0" smtClean="0"/>
              <a:t>Glen Scotia 15 </a:t>
            </a:r>
            <a:r>
              <a:rPr lang="da-DK" sz="3200" dirty="0" err="1" smtClean="0"/>
              <a:t>years</a:t>
            </a:r>
            <a:r>
              <a:rPr lang="da-DK" sz="3200" dirty="0" smtClean="0"/>
              <a:t> old</a:t>
            </a:r>
            <a:br>
              <a:rPr lang="da-DK" sz="3200" dirty="0" smtClean="0"/>
            </a:br>
            <a:r>
              <a:rPr lang="da-DK" sz="1800" dirty="0" smtClean="0"/>
              <a:t>Glen Scotia  </a:t>
            </a:r>
            <a:r>
              <a:rPr lang="da-DK" sz="1800" dirty="0" err="1" smtClean="0"/>
              <a:t>Distillery</a:t>
            </a:r>
            <a:r>
              <a:rPr lang="da-DK" sz="1800" dirty="0" smtClean="0"/>
              <a:t> - </a:t>
            </a:r>
            <a:r>
              <a:rPr lang="da-DK" sz="1800" dirty="0" err="1" smtClean="0"/>
              <a:t>Campbeltown</a:t>
            </a:r>
            <a:endParaRPr lang="da-DK" sz="3200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67544" y="1484784"/>
            <a:ext cx="3898776" cy="4641379"/>
          </a:xfrm>
        </p:spPr>
        <p:txBody>
          <a:bodyPr>
            <a:normAutofit lnSpcReduction="10000"/>
          </a:bodyPr>
          <a:lstStyle/>
          <a:p>
            <a:r>
              <a:rPr lang="da-DK" sz="2000" dirty="0" smtClean="0"/>
              <a:t>Opfylder den ”de tre”?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da-DK" sz="1600" dirty="0" smtClean="0"/>
              <a:t>46 % </a:t>
            </a:r>
            <a:r>
              <a:rPr lang="da-DK" sz="1600" dirty="0" err="1" smtClean="0"/>
              <a:t>aftapningstyrke</a:t>
            </a:r>
            <a:r>
              <a:rPr lang="da-DK" sz="1600" dirty="0" smtClean="0"/>
              <a:t> – </a:t>
            </a:r>
            <a:r>
              <a:rPr lang="da-DK" sz="1600" dirty="0" err="1" smtClean="0"/>
              <a:t>jeps</a:t>
            </a:r>
            <a:r>
              <a:rPr lang="da-DK" sz="1600" dirty="0" smtClean="0"/>
              <a:t> </a:t>
            </a:r>
            <a:r>
              <a:rPr lang="da-DK" sz="1600" dirty="0" smtClean="0">
                <a:sym typeface="Wingdings" panose="05000000000000000000" pitchFamily="2" charset="2"/>
              </a:rPr>
              <a:t></a:t>
            </a:r>
            <a:endParaRPr lang="da-DK" sz="1600" dirty="0"/>
          </a:p>
          <a:p>
            <a:pPr lvl="1">
              <a:buFont typeface="Wingdings" panose="05000000000000000000" pitchFamily="2" charset="2"/>
              <a:buChar char="q"/>
            </a:pPr>
            <a:r>
              <a:rPr lang="da-DK" sz="1600" dirty="0" smtClean="0"/>
              <a:t>Ikke </a:t>
            </a:r>
            <a:r>
              <a:rPr lang="da-DK" sz="1600" dirty="0" smtClean="0"/>
              <a:t>Koldfiltreret – </a:t>
            </a:r>
            <a:r>
              <a:rPr lang="da-DK" sz="1600" dirty="0" err="1" smtClean="0"/>
              <a:t>jeps</a:t>
            </a:r>
            <a:r>
              <a:rPr lang="da-DK" sz="1600" dirty="0" smtClean="0"/>
              <a:t> </a:t>
            </a:r>
            <a:r>
              <a:rPr lang="da-DK" sz="1600" dirty="0" smtClean="0">
                <a:sym typeface="Wingdings" panose="05000000000000000000" pitchFamily="2" charset="2"/>
              </a:rPr>
              <a:t></a:t>
            </a:r>
            <a:endParaRPr lang="da-DK" sz="1600" dirty="0"/>
          </a:p>
          <a:p>
            <a:pPr lvl="1">
              <a:buFont typeface="Wingdings" panose="05000000000000000000" pitchFamily="2" charset="2"/>
              <a:buChar char="q"/>
            </a:pPr>
            <a:r>
              <a:rPr lang="da-DK" sz="1600" dirty="0" smtClean="0"/>
              <a:t>Ikke tilsat E150/Karamel?? </a:t>
            </a:r>
            <a:endParaRPr lang="da-DK" sz="1600" dirty="0"/>
          </a:p>
          <a:p>
            <a:r>
              <a:rPr lang="da-DK" sz="2000" dirty="0" err="1" smtClean="0"/>
              <a:t>Campbeltown</a:t>
            </a:r>
            <a:r>
              <a:rPr lang="da-DK" sz="2000" dirty="0" smtClean="0"/>
              <a:t> single malt, første aftapning under ny ejer (Loch </a:t>
            </a:r>
            <a:r>
              <a:rPr lang="da-DK" sz="2000" dirty="0" err="1" smtClean="0"/>
              <a:t>Lomond</a:t>
            </a:r>
            <a:r>
              <a:rPr lang="da-DK" sz="2000" dirty="0" smtClean="0"/>
              <a:t> </a:t>
            </a:r>
            <a:r>
              <a:rPr lang="da-DK" sz="2000" dirty="0" err="1" smtClean="0"/>
              <a:t>Distillery</a:t>
            </a:r>
            <a:r>
              <a:rPr lang="da-DK" sz="2000" dirty="0" smtClean="0"/>
              <a:t>)</a:t>
            </a:r>
          </a:p>
          <a:p>
            <a:r>
              <a:rPr lang="da-DK" sz="2000" dirty="0" smtClean="0"/>
              <a:t>Lagret i </a:t>
            </a:r>
            <a:r>
              <a:rPr lang="da-DK" sz="2000" dirty="0"/>
              <a:t>amerikanske egetræsfade</a:t>
            </a:r>
            <a:endParaRPr lang="da-DK" sz="2000" dirty="0" smtClean="0"/>
          </a:p>
          <a:p>
            <a:r>
              <a:rPr lang="da-DK" sz="2000" dirty="0" smtClean="0"/>
              <a:t>Efter min overbevisning et rigtigt godt alternativ til Springbank (Den mest kendte </a:t>
            </a:r>
            <a:r>
              <a:rPr lang="da-DK" sz="2000" dirty="0" err="1" smtClean="0"/>
              <a:t>Campbeltown</a:t>
            </a:r>
            <a:r>
              <a:rPr lang="da-DK" sz="2000" dirty="0" smtClean="0"/>
              <a:t> malt)</a:t>
            </a:r>
          </a:p>
          <a:p>
            <a:r>
              <a:rPr lang="da-DK" sz="2000" dirty="0" smtClean="0"/>
              <a:t>Fås i webshops i DK – pris DKK 679.-</a:t>
            </a:r>
            <a:endParaRPr lang="da-DK" sz="2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90537"/>
            <a:ext cx="3686175" cy="587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5634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7504" y="188640"/>
            <a:ext cx="4032448" cy="1152128"/>
          </a:xfrm>
        </p:spPr>
        <p:txBody>
          <a:bodyPr>
            <a:normAutofit/>
          </a:bodyPr>
          <a:lstStyle/>
          <a:p>
            <a:r>
              <a:rPr lang="da-DK" sz="4000" dirty="0" smtClean="0"/>
              <a:t>WTKF – Marts 18’</a:t>
            </a:r>
            <a:endParaRPr lang="da-DK" sz="4000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35496" y="1628800"/>
            <a:ext cx="4104456" cy="5029592"/>
          </a:xfrm>
        </p:spPr>
        <p:txBody>
          <a:bodyPr/>
          <a:lstStyle/>
          <a:p>
            <a:r>
              <a:rPr lang="da-DK" dirty="0" smtClean="0"/>
              <a:t>”Det bedste fra 2017”</a:t>
            </a:r>
            <a:endParaRPr lang="da-DK" dirty="0"/>
          </a:p>
        </p:txBody>
      </p:sp>
      <p:pic>
        <p:nvPicPr>
          <p:cNvPr id="3075" name="Picture 3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230228" y="1028183"/>
            <a:ext cx="6763088" cy="489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5402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da-DK" sz="3200" dirty="0" smtClean="0"/>
              <a:t>Compass Box – ”No </a:t>
            </a:r>
            <a:r>
              <a:rPr lang="da-DK" sz="3200" dirty="0" err="1" smtClean="0"/>
              <a:t>Name</a:t>
            </a:r>
            <a:r>
              <a:rPr lang="da-DK" sz="3200" dirty="0" smtClean="0"/>
              <a:t>”</a:t>
            </a:r>
            <a:br>
              <a:rPr lang="da-DK" sz="3200" dirty="0" smtClean="0"/>
            </a:br>
            <a:r>
              <a:rPr lang="da-DK" sz="1800" dirty="0" smtClean="0"/>
              <a:t>Compass </a:t>
            </a:r>
            <a:r>
              <a:rPr lang="da-DK" sz="1800" dirty="0" err="1" smtClean="0"/>
              <a:t>box</a:t>
            </a:r>
            <a:r>
              <a:rPr lang="da-DK" sz="1800" dirty="0" smtClean="0"/>
              <a:t> uafhængig aftapper</a:t>
            </a:r>
            <a:endParaRPr lang="da-DK" sz="3200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67544" y="1412776"/>
            <a:ext cx="3898776" cy="5040560"/>
          </a:xfrm>
        </p:spPr>
        <p:txBody>
          <a:bodyPr>
            <a:normAutofit fontScale="85000" lnSpcReduction="10000"/>
          </a:bodyPr>
          <a:lstStyle/>
          <a:p>
            <a:r>
              <a:rPr lang="da-DK" sz="2000" dirty="0" smtClean="0"/>
              <a:t>Opfylder den ”de tre”?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da-DK" sz="1600" dirty="0" smtClean="0"/>
              <a:t>48,9 % </a:t>
            </a:r>
            <a:r>
              <a:rPr lang="da-DK" sz="1600" dirty="0" err="1" smtClean="0"/>
              <a:t>Cask</a:t>
            </a:r>
            <a:r>
              <a:rPr lang="da-DK" sz="1600" dirty="0" smtClean="0"/>
              <a:t> </a:t>
            </a:r>
            <a:r>
              <a:rPr lang="da-DK" sz="1600" dirty="0" err="1" smtClean="0"/>
              <a:t>Strength</a:t>
            </a:r>
            <a:r>
              <a:rPr lang="da-DK" sz="1600" dirty="0" smtClean="0"/>
              <a:t> - </a:t>
            </a:r>
            <a:r>
              <a:rPr lang="da-DK" sz="1600" dirty="0" smtClean="0">
                <a:sym typeface="Wingdings" panose="05000000000000000000" pitchFamily="2" charset="2"/>
              </a:rPr>
              <a:t></a:t>
            </a:r>
            <a:endParaRPr lang="da-DK" sz="1600" dirty="0"/>
          </a:p>
          <a:p>
            <a:pPr lvl="1">
              <a:buFont typeface="Wingdings" panose="05000000000000000000" pitchFamily="2" charset="2"/>
              <a:buChar char="q"/>
            </a:pPr>
            <a:r>
              <a:rPr lang="da-DK" sz="1600" dirty="0" smtClean="0"/>
              <a:t>Ikke Koldfilteret - </a:t>
            </a:r>
            <a:r>
              <a:rPr lang="da-DK" sz="1600" dirty="0" smtClean="0">
                <a:sym typeface="Wingdings" panose="05000000000000000000" pitchFamily="2" charset="2"/>
              </a:rPr>
              <a:t></a:t>
            </a:r>
            <a:endParaRPr lang="da-DK" sz="1600" dirty="0"/>
          </a:p>
          <a:p>
            <a:pPr lvl="1">
              <a:buFont typeface="Wingdings" panose="05000000000000000000" pitchFamily="2" charset="2"/>
              <a:buChar char="q"/>
            </a:pPr>
            <a:r>
              <a:rPr lang="da-DK" sz="1600" dirty="0" smtClean="0"/>
              <a:t>Ingen farve tilsat - </a:t>
            </a:r>
            <a:r>
              <a:rPr lang="da-DK" sz="1600" dirty="0" smtClean="0">
                <a:sym typeface="Wingdings" panose="05000000000000000000" pitchFamily="2" charset="2"/>
              </a:rPr>
              <a:t></a:t>
            </a:r>
            <a:endParaRPr lang="da-DK" sz="1600" dirty="0"/>
          </a:p>
          <a:p>
            <a:r>
              <a:rPr lang="da-DK" sz="2000" dirty="0" smtClean="0"/>
              <a:t>Compass Box har lavet mange Forrygende blends, herunder ”This is not a </a:t>
            </a:r>
            <a:r>
              <a:rPr lang="da-DK" sz="2000" dirty="0" err="1" smtClean="0"/>
              <a:t>luxury</a:t>
            </a:r>
            <a:r>
              <a:rPr lang="da-DK" sz="2000" dirty="0" smtClean="0"/>
              <a:t> whisky”, og min absolutte favorit ”</a:t>
            </a:r>
            <a:r>
              <a:rPr lang="da-DK" sz="2000" dirty="0" err="1" smtClean="0"/>
              <a:t>Flaming</a:t>
            </a:r>
            <a:r>
              <a:rPr lang="da-DK" sz="2000" dirty="0" smtClean="0"/>
              <a:t> </a:t>
            </a:r>
            <a:r>
              <a:rPr lang="da-DK" sz="2000" dirty="0" err="1" smtClean="0"/>
              <a:t>Hearth</a:t>
            </a:r>
            <a:r>
              <a:rPr lang="da-DK" sz="2000" dirty="0" smtClean="0"/>
              <a:t>”</a:t>
            </a:r>
          </a:p>
          <a:p>
            <a:r>
              <a:rPr lang="da-DK" sz="2000" dirty="0" smtClean="0"/>
              <a:t>Blanding af følgende Malts:</a:t>
            </a:r>
          </a:p>
          <a:p>
            <a:pPr lvl="1"/>
            <a:r>
              <a:rPr lang="en-US" sz="1600" dirty="0" smtClean="0"/>
              <a:t>75.5</a:t>
            </a:r>
            <a:r>
              <a:rPr lang="en-US" sz="1600" dirty="0"/>
              <a:t>% </a:t>
            </a:r>
            <a:r>
              <a:rPr lang="en-US" sz="1600" dirty="0" err="1"/>
              <a:t>Ardbeg</a:t>
            </a:r>
            <a:r>
              <a:rPr lang="en-US" sz="1600" dirty="0"/>
              <a:t> ,  </a:t>
            </a:r>
            <a:endParaRPr lang="en-US" sz="1600" dirty="0" smtClean="0"/>
          </a:p>
          <a:p>
            <a:pPr lvl="1"/>
            <a:r>
              <a:rPr lang="en-US" sz="1600" dirty="0" smtClean="0"/>
              <a:t>10,6</a:t>
            </a:r>
            <a:r>
              <a:rPr lang="en-US" sz="1600" dirty="0"/>
              <a:t>% </a:t>
            </a:r>
            <a:r>
              <a:rPr lang="en-US" sz="1600" dirty="0" err="1"/>
              <a:t>Caol</a:t>
            </a:r>
            <a:r>
              <a:rPr lang="en-US" sz="1600" dirty="0"/>
              <a:t> </a:t>
            </a:r>
            <a:r>
              <a:rPr lang="en-US" sz="1600" dirty="0" err="1" smtClean="0"/>
              <a:t>Ila</a:t>
            </a:r>
            <a:r>
              <a:rPr lang="en-US" sz="1600" dirty="0" smtClean="0"/>
              <a:t> </a:t>
            </a:r>
          </a:p>
          <a:p>
            <a:pPr lvl="1"/>
            <a:r>
              <a:rPr lang="en-US" sz="1600" dirty="0" smtClean="0"/>
              <a:t>13.4 </a:t>
            </a:r>
            <a:r>
              <a:rPr lang="en-US" sz="1600" dirty="0"/>
              <a:t>% </a:t>
            </a:r>
            <a:r>
              <a:rPr lang="en-US" sz="1600" dirty="0" err="1"/>
              <a:t>Clynelish</a:t>
            </a:r>
            <a:r>
              <a:rPr lang="en-US" sz="1600" dirty="0"/>
              <a:t>, </a:t>
            </a:r>
            <a:endParaRPr lang="en-US" sz="1600" dirty="0" smtClean="0"/>
          </a:p>
          <a:p>
            <a:pPr lvl="1"/>
            <a:r>
              <a:rPr lang="en-US" sz="1600" dirty="0" smtClean="0"/>
              <a:t>“and </a:t>
            </a:r>
            <a:r>
              <a:rPr lang="en-US" sz="1600" dirty="0"/>
              <a:t>a bit of highland </a:t>
            </a:r>
            <a:r>
              <a:rPr lang="en-US" sz="1600" dirty="0" smtClean="0"/>
              <a:t>blend”</a:t>
            </a:r>
            <a:endParaRPr lang="da-DK" sz="1600" dirty="0" smtClean="0"/>
          </a:p>
          <a:p>
            <a:r>
              <a:rPr lang="da-DK" sz="2000" dirty="0" smtClean="0"/>
              <a:t>Den mest røgede udgave fra Compass Box – men sikken en!</a:t>
            </a:r>
          </a:p>
          <a:p>
            <a:r>
              <a:rPr lang="da-DK" sz="2000" dirty="0" smtClean="0"/>
              <a:t>Fås i webshops i DK – pris DKK 1250.- (købt for 110 Euro i Holland , Whiskysite.nl ) – Limited Edition, så hvis i er forelskede skal i ikke vente!</a:t>
            </a:r>
            <a:endParaRPr lang="da-DK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836712"/>
            <a:ext cx="309245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208556"/>
            <a:ext cx="3851919" cy="4596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3746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da-DK" sz="4000" dirty="0" smtClean="0"/>
              <a:t>Dagens program</a:t>
            </a:r>
            <a:endParaRPr lang="da-DK" sz="4000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4525963"/>
          </a:xfrm>
        </p:spPr>
        <p:txBody>
          <a:bodyPr>
            <a:normAutofit/>
          </a:bodyPr>
          <a:lstStyle/>
          <a:p>
            <a:r>
              <a:rPr lang="da-DK" sz="2000" dirty="0" smtClean="0"/>
              <a:t>Opsamling på mine bedste smagsoplevelser i 2017 – flasker der er til at komme i nærheden af prismæssigt</a:t>
            </a:r>
          </a:p>
          <a:p>
            <a:r>
              <a:rPr lang="da-DK" sz="2000" dirty="0" smtClean="0"/>
              <a:t>To fra </a:t>
            </a:r>
            <a:r>
              <a:rPr lang="da-DK" sz="2000" dirty="0" err="1" smtClean="0"/>
              <a:t>Campbeltown</a:t>
            </a:r>
            <a:endParaRPr lang="da-DK" sz="2000" dirty="0" smtClean="0"/>
          </a:p>
          <a:p>
            <a:r>
              <a:rPr lang="da-DK" sz="2000" dirty="0" smtClean="0"/>
              <a:t>To Blendede</a:t>
            </a:r>
          </a:p>
          <a:p>
            <a:r>
              <a:rPr lang="da-DK" sz="2000" dirty="0" smtClean="0"/>
              <a:t>Én </a:t>
            </a:r>
            <a:r>
              <a:rPr lang="da-DK" sz="2000" dirty="0" err="1" smtClean="0"/>
              <a:t>Highland</a:t>
            </a:r>
            <a:endParaRPr lang="da-DK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420888"/>
            <a:ext cx="5775358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1571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7504" y="188640"/>
            <a:ext cx="4032448" cy="1152128"/>
          </a:xfrm>
        </p:spPr>
        <p:txBody>
          <a:bodyPr>
            <a:normAutofit/>
          </a:bodyPr>
          <a:lstStyle/>
          <a:p>
            <a:r>
              <a:rPr lang="da-DK" sz="4000" dirty="0" smtClean="0"/>
              <a:t>WTKF – Marts 18’</a:t>
            </a:r>
            <a:endParaRPr lang="da-DK" sz="4000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35496" y="1628800"/>
            <a:ext cx="4104456" cy="5029592"/>
          </a:xfrm>
        </p:spPr>
        <p:txBody>
          <a:bodyPr/>
          <a:lstStyle/>
          <a:p>
            <a:r>
              <a:rPr lang="da-DK" dirty="0" smtClean="0"/>
              <a:t>”Det bedste fra 2017”</a:t>
            </a:r>
            <a:endParaRPr lang="da-DK" dirty="0"/>
          </a:p>
        </p:txBody>
      </p:sp>
      <p:pic>
        <p:nvPicPr>
          <p:cNvPr id="3075" name="Picture 3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230228" y="1028183"/>
            <a:ext cx="6763088" cy="489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000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da-DK" sz="3200" dirty="0" err="1" smtClean="0"/>
              <a:t>Scallywag</a:t>
            </a:r>
            <a:r>
              <a:rPr lang="da-DK" sz="3200" dirty="0" smtClean="0"/>
              <a:t>, </a:t>
            </a:r>
            <a:r>
              <a:rPr lang="da-DK" sz="3200" dirty="0" err="1" smtClean="0"/>
              <a:t>Speyside</a:t>
            </a:r>
            <a:r>
              <a:rPr lang="da-DK" sz="3200" dirty="0" smtClean="0"/>
              <a:t> blended 13 </a:t>
            </a:r>
            <a:r>
              <a:rPr lang="da-DK" sz="3200" dirty="0" err="1" smtClean="0"/>
              <a:t>years</a:t>
            </a:r>
            <a:r>
              <a:rPr lang="da-DK" sz="3200" dirty="0" smtClean="0"/>
              <a:t> old</a:t>
            </a:r>
            <a:br>
              <a:rPr lang="da-DK" sz="3200" dirty="0" smtClean="0"/>
            </a:br>
            <a:r>
              <a:rPr lang="da-DK" sz="1800" dirty="0" smtClean="0"/>
              <a:t>Douglas </a:t>
            </a:r>
            <a:r>
              <a:rPr lang="da-DK" sz="1800" dirty="0" err="1" smtClean="0"/>
              <a:t>Laing</a:t>
            </a:r>
            <a:r>
              <a:rPr lang="da-DK" sz="1800" dirty="0" smtClean="0"/>
              <a:t> – uafhængig aftapper</a:t>
            </a:r>
            <a:endParaRPr lang="da-DK" sz="3200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67544" y="1412776"/>
            <a:ext cx="3898776" cy="4909091"/>
          </a:xfrm>
        </p:spPr>
        <p:txBody>
          <a:bodyPr>
            <a:normAutofit fontScale="92500" lnSpcReduction="10000"/>
          </a:bodyPr>
          <a:lstStyle/>
          <a:p>
            <a:r>
              <a:rPr lang="da-DK" sz="2000" dirty="0" smtClean="0"/>
              <a:t>Opfylder nogle af de tre vigtige kriterier:</a:t>
            </a:r>
          </a:p>
          <a:p>
            <a:pPr lvl="1"/>
            <a:r>
              <a:rPr lang="da-DK" sz="1600" dirty="0" smtClean="0"/>
              <a:t>46% </a:t>
            </a:r>
            <a:r>
              <a:rPr lang="da-DK" sz="1600" dirty="0" err="1" smtClean="0"/>
              <a:t>aftapningstyrke</a:t>
            </a:r>
            <a:endParaRPr lang="da-DK" sz="1600" dirty="0" smtClean="0"/>
          </a:p>
          <a:p>
            <a:pPr lvl="1"/>
            <a:r>
              <a:rPr lang="da-DK" sz="1600" dirty="0" smtClean="0"/>
              <a:t>Ikke koldfilteret</a:t>
            </a:r>
          </a:p>
          <a:p>
            <a:pPr lvl="1"/>
            <a:r>
              <a:rPr lang="da-DK" sz="1600" dirty="0" smtClean="0"/>
              <a:t>Ikke tilsat  E150/Karamel</a:t>
            </a:r>
          </a:p>
          <a:p>
            <a:r>
              <a:rPr lang="da-DK" sz="2000" dirty="0" smtClean="0"/>
              <a:t>Er en blanding af single malts fra en række </a:t>
            </a:r>
            <a:r>
              <a:rPr lang="da-DK" sz="2000" dirty="0" err="1" smtClean="0"/>
              <a:t>Speyside</a:t>
            </a:r>
            <a:r>
              <a:rPr lang="da-DK" sz="2000" dirty="0" smtClean="0"/>
              <a:t> destillerier og indeholder ikke </a:t>
            </a:r>
            <a:r>
              <a:rPr lang="da-DK" sz="2000" dirty="0" err="1" smtClean="0"/>
              <a:t>grain</a:t>
            </a:r>
            <a:r>
              <a:rPr lang="da-DK" sz="2000" dirty="0" smtClean="0"/>
              <a:t> whisky, så er efter gammel definition faktisk en ”</a:t>
            </a:r>
            <a:r>
              <a:rPr lang="da-DK" sz="2000" dirty="0" err="1" smtClean="0"/>
              <a:t>Vatted</a:t>
            </a:r>
            <a:r>
              <a:rPr lang="da-DK" sz="2000" dirty="0" smtClean="0"/>
              <a:t> malt”</a:t>
            </a:r>
          </a:p>
          <a:p>
            <a:r>
              <a:rPr lang="da-DK" sz="2000" dirty="0"/>
              <a:t>Sherryblend bestående af udvalgte fade fra </a:t>
            </a:r>
            <a:r>
              <a:rPr lang="da-DK" sz="2000" dirty="0" err="1"/>
              <a:t>bla</a:t>
            </a:r>
            <a:r>
              <a:rPr lang="da-DK" sz="2000" dirty="0"/>
              <a:t>:</a:t>
            </a:r>
          </a:p>
          <a:p>
            <a:pPr lvl="1"/>
            <a:r>
              <a:rPr lang="da-DK" sz="1600" dirty="0" err="1"/>
              <a:t>Mortlach</a:t>
            </a:r>
            <a:r>
              <a:rPr lang="da-DK" sz="1600" dirty="0"/>
              <a:t>, </a:t>
            </a:r>
            <a:r>
              <a:rPr lang="da-DK" sz="1600" dirty="0" err="1"/>
              <a:t>Macallan</a:t>
            </a:r>
            <a:r>
              <a:rPr lang="da-DK" sz="1600" dirty="0"/>
              <a:t> and </a:t>
            </a:r>
            <a:r>
              <a:rPr lang="da-DK" sz="1600" dirty="0" err="1"/>
              <a:t>Glenrothes</a:t>
            </a:r>
            <a:endParaRPr lang="da-DK" sz="1600" dirty="0"/>
          </a:p>
          <a:p>
            <a:endParaRPr lang="da-DK" sz="2000" dirty="0" smtClean="0"/>
          </a:p>
          <a:p>
            <a:r>
              <a:rPr lang="da-DK" sz="2000" dirty="0" smtClean="0"/>
              <a:t>Pris: Set til DKK 499.- på tilbud, Kvickly sælger Douglas </a:t>
            </a:r>
            <a:r>
              <a:rPr lang="da-DK" sz="2000" dirty="0" err="1" smtClean="0"/>
              <a:t>Laing</a:t>
            </a:r>
            <a:r>
              <a:rPr lang="da-DK" sz="2000" dirty="0" smtClean="0"/>
              <a:t> Blends  - hold øje med tilbud!</a:t>
            </a:r>
            <a:endParaRPr lang="da-DK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8412" y="1124744"/>
            <a:ext cx="35433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3067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7504" y="188640"/>
            <a:ext cx="4032448" cy="1152128"/>
          </a:xfrm>
        </p:spPr>
        <p:txBody>
          <a:bodyPr>
            <a:normAutofit/>
          </a:bodyPr>
          <a:lstStyle/>
          <a:p>
            <a:r>
              <a:rPr lang="da-DK" sz="4000" dirty="0" smtClean="0"/>
              <a:t>WTKF – Marts 18’</a:t>
            </a:r>
            <a:endParaRPr lang="da-DK" sz="4000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35496" y="1628800"/>
            <a:ext cx="4104456" cy="5029592"/>
          </a:xfrm>
        </p:spPr>
        <p:txBody>
          <a:bodyPr/>
          <a:lstStyle/>
          <a:p>
            <a:r>
              <a:rPr lang="da-DK" dirty="0" smtClean="0"/>
              <a:t>”Det bedste fra 2017”</a:t>
            </a:r>
            <a:endParaRPr lang="da-DK" dirty="0"/>
          </a:p>
        </p:txBody>
      </p:sp>
      <p:pic>
        <p:nvPicPr>
          <p:cNvPr id="3075" name="Picture 3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230228" y="1028183"/>
            <a:ext cx="6763088" cy="489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905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da-DK" sz="3200" dirty="0" err="1" smtClean="0"/>
              <a:t>Kilkerran</a:t>
            </a:r>
            <a:r>
              <a:rPr lang="da-DK" sz="3200" dirty="0" smtClean="0"/>
              <a:t>, </a:t>
            </a:r>
            <a:r>
              <a:rPr lang="da-DK" sz="3200" dirty="0" err="1" smtClean="0"/>
              <a:t>Campbeltown</a:t>
            </a:r>
            <a:r>
              <a:rPr lang="da-DK" sz="3200" dirty="0" smtClean="0"/>
              <a:t> 12 </a:t>
            </a:r>
            <a:r>
              <a:rPr lang="da-DK" sz="3200" dirty="0" err="1" smtClean="0"/>
              <a:t>years</a:t>
            </a:r>
            <a:r>
              <a:rPr lang="da-DK" sz="3200" dirty="0" smtClean="0"/>
              <a:t> old</a:t>
            </a:r>
            <a:br>
              <a:rPr lang="da-DK" sz="3200" dirty="0" smtClean="0"/>
            </a:br>
            <a:r>
              <a:rPr lang="da-DK" sz="1800" dirty="0" err="1" smtClean="0"/>
              <a:t>Glengyle</a:t>
            </a:r>
            <a:r>
              <a:rPr lang="da-DK" sz="1800" dirty="0" smtClean="0"/>
              <a:t> </a:t>
            </a:r>
            <a:r>
              <a:rPr lang="da-DK" sz="1800" dirty="0" err="1" smtClean="0"/>
              <a:t>Distillery</a:t>
            </a:r>
            <a:endParaRPr lang="da-DK" sz="3200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57200" y="1484784"/>
            <a:ext cx="3898776" cy="4641379"/>
          </a:xfrm>
        </p:spPr>
        <p:txBody>
          <a:bodyPr>
            <a:normAutofit/>
          </a:bodyPr>
          <a:lstStyle/>
          <a:p>
            <a:r>
              <a:rPr lang="da-DK" sz="2000" dirty="0" smtClean="0"/>
              <a:t>Opfylder alle tre vigtige kriterier nemlig: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da-DK" sz="1600" dirty="0" smtClean="0"/>
              <a:t>46% </a:t>
            </a:r>
            <a:r>
              <a:rPr lang="da-DK" sz="1600" dirty="0" err="1" smtClean="0"/>
              <a:t>aftapningstyrke</a:t>
            </a:r>
            <a:endParaRPr lang="da-DK" sz="1600" dirty="0" smtClean="0"/>
          </a:p>
          <a:p>
            <a:pPr lvl="1">
              <a:buFont typeface="Wingdings" panose="05000000000000000000" pitchFamily="2" charset="2"/>
              <a:buChar char="q"/>
            </a:pPr>
            <a:r>
              <a:rPr lang="da-DK" sz="1600" dirty="0" smtClean="0"/>
              <a:t>Ikke koldfilteret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da-DK" sz="1600" dirty="0" smtClean="0"/>
              <a:t>Ikke tilsat  E150/Karamel</a:t>
            </a:r>
          </a:p>
          <a:p>
            <a:r>
              <a:rPr lang="da-DK" sz="1900" dirty="0" smtClean="0"/>
              <a:t>Første 12 år single malt </a:t>
            </a:r>
            <a:r>
              <a:rPr lang="da-DK" sz="1900" dirty="0" err="1" smtClean="0"/>
              <a:t>release</a:t>
            </a:r>
            <a:r>
              <a:rPr lang="da-DK" sz="1900" dirty="0" smtClean="0"/>
              <a:t> efter genåbning af </a:t>
            </a:r>
            <a:r>
              <a:rPr lang="da-DK" sz="1900" dirty="0" err="1" smtClean="0"/>
              <a:t>Glengyle</a:t>
            </a:r>
            <a:r>
              <a:rPr lang="da-DK" sz="1900" dirty="0" smtClean="0"/>
              <a:t> </a:t>
            </a:r>
            <a:r>
              <a:rPr lang="da-DK" sz="1900" dirty="0" err="1" smtClean="0"/>
              <a:t>Distillery</a:t>
            </a:r>
            <a:r>
              <a:rPr lang="da-DK" sz="1900" dirty="0" smtClean="0"/>
              <a:t> </a:t>
            </a:r>
          </a:p>
          <a:p>
            <a:r>
              <a:rPr lang="en-US" sz="2000" dirty="0" err="1" smtClean="0"/>
              <a:t>Lagret</a:t>
            </a:r>
            <a:r>
              <a:rPr lang="en-US" sz="2000" dirty="0" smtClean="0"/>
              <a:t> </a:t>
            </a:r>
            <a:r>
              <a:rPr lang="en-US" sz="2000" dirty="0" err="1" smtClean="0"/>
              <a:t>på</a:t>
            </a:r>
            <a:r>
              <a:rPr lang="en-US" sz="2000" dirty="0" smtClean="0"/>
              <a:t>  70% bourbon casks and 30% Sherry casks.</a:t>
            </a:r>
            <a:endParaRPr lang="da-DK" sz="2000" dirty="0" smtClean="0"/>
          </a:p>
          <a:p>
            <a:r>
              <a:rPr lang="da-DK" sz="2000" dirty="0" smtClean="0"/>
              <a:t>Pris: Set til DKK 399.- på tilbud, Fås i mange gode webshops i DK – men vent ikke for længe!</a:t>
            </a:r>
            <a:endParaRPr lang="da-DK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162294"/>
            <a:ext cx="3429000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4420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7504" y="188640"/>
            <a:ext cx="4032448" cy="1152128"/>
          </a:xfrm>
        </p:spPr>
        <p:txBody>
          <a:bodyPr>
            <a:normAutofit/>
          </a:bodyPr>
          <a:lstStyle/>
          <a:p>
            <a:r>
              <a:rPr lang="da-DK" sz="4000" dirty="0" smtClean="0"/>
              <a:t>WTKF – Marts 18’</a:t>
            </a:r>
            <a:endParaRPr lang="da-DK" sz="4000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35496" y="1628800"/>
            <a:ext cx="4104456" cy="5029592"/>
          </a:xfrm>
        </p:spPr>
        <p:txBody>
          <a:bodyPr/>
          <a:lstStyle/>
          <a:p>
            <a:r>
              <a:rPr lang="da-DK" dirty="0" smtClean="0"/>
              <a:t>”Det bedste fra 2017”</a:t>
            </a:r>
            <a:endParaRPr lang="da-DK" dirty="0"/>
          </a:p>
        </p:txBody>
      </p:sp>
      <p:pic>
        <p:nvPicPr>
          <p:cNvPr id="3075" name="Picture 3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230228" y="1028183"/>
            <a:ext cx="6763088" cy="489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782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da-DK" sz="3200" dirty="0" err="1" smtClean="0"/>
              <a:t>Glencadam</a:t>
            </a:r>
            <a:r>
              <a:rPr lang="da-DK" sz="3200" dirty="0" smtClean="0"/>
              <a:t> 15 </a:t>
            </a:r>
            <a:r>
              <a:rPr lang="da-DK" sz="3200" dirty="0" err="1" smtClean="0"/>
              <a:t>years</a:t>
            </a:r>
            <a:r>
              <a:rPr lang="da-DK" sz="3200" dirty="0" smtClean="0"/>
              <a:t> old</a:t>
            </a:r>
            <a:br>
              <a:rPr lang="da-DK" sz="3200" dirty="0" smtClean="0"/>
            </a:br>
            <a:r>
              <a:rPr lang="da-DK" sz="1800" dirty="0" err="1" smtClean="0"/>
              <a:t>Glencadam</a:t>
            </a:r>
            <a:r>
              <a:rPr lang="da-DK" sz="1800" dirty="0" smtClean="0"/>
              <a:t>  </a:t>
            </a:r>
            <a:r>
              <a:rPr lang="da-DK" sz="1800" dirty="0" err="1" smtClean="0"/>
              <a:t>Distillery</a:t>
            </a:r>
            <a:r>
              <a:rPr lang="da-DK" sz="1800" dirty="0" smtClean="0"/>
              <a:t> - </a:t>
            </a:r>
            <a:r>
              <a:rPr lang="da-DK" sz="1800" dirty="0" err="1" smtClean="0"/>
              <a:t>Highland</a:t>
            </a:r>
            <a:endParaRPr lang="da-DK" sz="3200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67544" y="1484784"/>
            <a:ext cx="3898776" cy="4641379"/>
          </a:xfrm>
        </p:spPr>
        <p:txBody>
          <a:bodyPr>
            <a:normAutofit fontScale="92500" lnSpcReduction="20000"/>
          </a:bodyPr>
          <a:lstStyle/>
          <a:p>
            <a:r>
              <a:rPr lang="da-DK" sz="2000" dirty="0" smtClean="0"/>
              <a:t>Opfylder alle tre vigtige kriterier nemlig:</a:t>
            </a:r>
          </a:p>
          <a:p>
            <a:endParaRPr lang="da-DK" sz="2000" dirty="0"/>
          </a:p>
          <a:p>
            <a:endParaRPr lang="da-DK" sz="2000" dirty="0" smtClean="0"/>
          </a:p>
          <a:p>
            <a:pPr marL="0" indent="0">
              <a:buNone/>
            </a:pPr>
            <a:endParaRPr lang="da-DK" sz="2000" dirty="0" smtClean="0"/>
          </a:p>
          <a:p>
            <a:r>
              <a:rPr lang="da-DK" sz="1900" dirty="0" smtClean="0"/>
              <a:t>Sjældent udbudt som Single Malt – er en af hjørnestenene i </a:t>
            </a:r>
            <a:r>
              <a:rPr lang="da-DK" sz="1900" dirty="0" err="1" smtClean="0"/>
              <a:t>bla</a:t>
            </a:r>
            <a:r>
              <a:rPr lang="da-DK" sz="1900" dirty="0" smtClean="0"/>
              <a:t>.  ”</a:t>
            </a:r>
            <a:r>
              <a:rPr lang="da-DK" sz="1900" dirty="0" err="1" smtClean="0"/>
              <a:t>Ballantines</a:t>
            </a:r>
            <a:r>
              <a:rPr lang="da-DK" sz="1900" dirty="0" smtClean="0"/>
              <a:t>”</a:t>
            </a:r>
          </a:p>
          <a:p>
            <a:r>
              <a:rPr lang="da-DK" sz="1900" dirty="0" smtClean="0"/>
              <a:t>Fik god omtale på </a:t>
            </a:r>
            <a:r>
              <a:rPr lang="da-DK" sz="1900" dirty="0" err="1" smtClean="0">
                <a:hlinkClick r:id="rId2"/>
              </a:rPr>
              <a:t>Ralphystuff</a:t>
            </a:r>
            <a:r>
              <a:rPr lang="da-DK" sz="1900" dirty="0" smtClean="0"/>
              <a:t> (</a:t>
            </a:r>
            <a:r>
              <a:rPr lang="da-DK" sz="1900" dirty="0" err="1" smtClean="0"/>
              <a:t>YouTube</a:t>
            </a:r>
            <a:r>
              <a:rPr lang="da-DK" sz="1900" dirty="0" smtClean="0"/>
              <a:t>) – en af mine favorit whisky bloggere gav den 91/100 point– Whisky of the </a:t>
            </a:r>
            <a:r>
              <a:rPr lang="da-DK" sz="1900" dirty="0" err="1" smtClean="0"/>
              <a:t>year</a:t>
            </a:r>
            <a:r>
              <a:rPr lang="da-DK" sz="1900" dirty="0" smtClean="0"/>
              <a:t> 2017. </a:t>
            </a:r>
          </a:p>
          <a:p>
            <a:r>
              <a:rPr lang="da-DK" sz="1900" dirty="0" smtClean="0"/>
              <a:t>Jim Murray gav den 90.5 i ”Whisky </a:t>
            </a:r>
            <a:r>
              <a:rPr lang="da-DK" sz="1900" dirty="0" err="1"/>
              <a:t>B</a:t>
            </a:r>
            <a:r>
              <a:rPr lang="da-DK" sz="1900" dirty="0" err="1" smtClean="0"/>
              <a:t>ible</a:t>
            </a:r>
            <a:r>
              <a:rPr lang="da-DK" sz="1900" dirty="0" smtClean="0"/>
              <a:t> 2014”</a:t>
            </a:r>
            <a:endParaRPr lang="da-DK" sz="1900" dirty="0"/>
          </a:p>
          <a:p>
            <a:r>
              <a:rPr lang="da-DK" sz="2000" dirty="0" smtClean="0"/>
              <a:t>Fås i webshops i DK – pris DKK 699.- (1 liter flaske)</a:t>
            </a:r>
          </a:p>
          <a:p>
            <a:r>
              <a:rPr lang="da-DK" sz="2000" dirty="0" smtClean="0"/>
              <a:t>Den bliver heller ikke ved med at være der …….</a:t>
            </a:r>
            <a:endParaRPr lang="da-DK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735895"/>
            <a:ext cx="3505200" cy="565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72816"/>
            <a:ext cx="23717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2931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7504" y="188640"/>
            <a:ext cx="4032448" cy="1152128"/>
          </a:xfrm>
        </p:spPr>
        <p:txBody>
          <a:bodyPr>
            <a:normAutofit/>
          </a:bodyPr>
          <a:lstStyle/>
          <a:p>
            <a:r>
              <a:rPr lang="da-DK" sz="4000" dirty="0" smtClean="0"/>
              <a:t>WTKF – Marts 18’</a:t>
            </a:r>
            <a:endParaRPr lang="da-DK" sz="4000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35496" y="1628800"/>
            <a:ext cx="4104456" cy="5029592"/>
          </a:xfrm>
        </p:spPr>
        <p:txBody>
          <a:bodyPr/>
          <a:lstStyle/>
          <a:p>
            <a:r>
              <a:rPr lang="da-DK" dirty="0" smtClean="0"/>
              <a:t>”Det bedste fra 2017”</a:t>
            </a:r>
            <a:endParaRPr lang="da-DK" dirty="0"/>
          </a:p>
        </p:txBody>
      </p:sp>
      <p:pic>
        <p:nvPicPr>
          <p:cNvPr id="3075" name="Picture 3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230228" y="1028183"/>
            <a:ext cx="6763088" cy="489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685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467</Words>
  <Application>Microsoft Office PowerPoint</Application>
  <PresentationFormat>Skærmshow (4:3)</PresentationFormat>
  <Paragraphs>67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12</vt:i4>
      </vt:variant>
    </vt:vector>
  </HeadingPairs>
  <TitlesOfParts>
    <vt:vector size="13" baseType="lpstr">
      <vt:lpstr>Kontortema</vt:lpstr>
      <vt:lpstr>WTKF – Marts 18’</vt:lpstr>
      <vt:lpstr>Dagens program</vt:lpstr>
      <vt:lpstr>WTKF – Marts 18’</vt:lpstr>
      <vt:lpstr>Scallywag, Speyside blended 13 years old Douglas Laing – uafhængig aftapper</vt:lpstr>
      <vt:lpstr>WTKF – Marts 18’</vt:lpstr>
      <vt:lpstr>Kilkerran, Campbeltown 12 years old Glengyle Distillery</vt:lpstr>
      <vt:lpstr>WTKF – Marts 18’</vt:lpstr>
      <vt:lpstr>Glencadam 15 years old Glencadam  Distillery - Highland</vt:lpstr>
      <vt:lpstr>WTKF – Marts 18’</vt:lpstr>
      <vt:lpstr>Glen Scotia 15 years old Glen Scotia  Distillery - Campbeltown</vt:lpstr>
      <vt:lpstr>WTKF – Marts 18’</vt:lpstr>
      <vt:lpstr>Compass Box – ”No Name” Compass box uafhængig aftapper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WTKF – Marts 18’</dc:title>
  <dc:creator>Diemer</dc:creator>
  <cp:lastModifiedBy>Peter Diemer</cp:lastModifiedBy>
  <cp:revision>42</cp:revision>
  <dcterms:created xsi:type="dcterms:W3CDTF">2018-03-18T13:22:27Z</dcterms:created>
  <dcterms:modified xsi:type="dcterms:W3CDTF">2018-03-26T13:27:48Z</dcterms:modified>
</cp:coreProperties>
</file>